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6858000" cy="9144000"/>
  <p:notesSz cx="6800850" cy="99282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14440" y="2641680"/>
            <a:ext cx="582912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4440" y="5507640"/>
            <a:ext cx="582912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14440" y="264168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1360" y="264168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4440" y="550764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1360" y="550764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14440" y="2641680"/>
            <a:ext cx="187668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85440" y="2641680"/>
            <a:ext cx="187668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456080" y="2641680"/>
            <a:ext cx="187668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14440" y="5507640"/>
            <a:ext cx="187668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85440" y="5507640"/>
            <a:ext cx="187668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456080" y="5507640"/>
            <a:ext cx="187668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14440" y="2641680"/>
            <a:ext cx="5829120" cy="5486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14440" y="2641680"/>
            <a:ext cx="5829120" cy="548640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14440" y="2641680"/>
            <a:ext cx="2844360" cy="548640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1360" y="2641680"/>
            <a:ext cx="2844360" cy="548640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14440" y="812520"/>
            <a:ext cx="5829120" cy="70650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>
              <a:spcBef>
                <a:spcPts val="799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14440" y="264168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1360" y="2641680"/>
            <a:ext cx="2844360" cy="548640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4440" y="550764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14440" y="2641680"/>
            <a:ext cx="2844360" cy="548640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1360" y="264168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1360" y="550764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14440" y="264168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1360" y="2641680"/>
            <a:ext cx="284436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14440" y="5507640"/>
            <a:ext cx="5829120" cy="261684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812520"/>
            <a:ext cx="5829120" cy="1523880"/>
          </a:xfrm>
          <a:prstGeom prst="rect">
            <a:avLst/>
          </a:prstGeom>
        </p:spPr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s-AR" sz="4400" spc="-1" strike="noStrike">
                <a:solidFill>
                  <a:srgbClr val="000000"/>
                </a:solidFill>
                <a:latin typeface="Times New Roman"/>
              </a:rPr>
              <a:t>Pulse para editar el formato del texto de título</a:t>
            </a:r>
            <a:endParaRPr b="0" lang="es-AR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14440" y="2641680"/>
            <a:ext cx="5829120" cy="548640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799"/>
              </a:spcBef>
              <a:buClr>
                <a:srgbClr val="000000"/>
              </a:buClr>
              <a:buFont typeface="Times New Roman"/>
              <a:buChar char="•"/>
              <a:tabLst>
                <a:tab algn="l" pos="571320"/>
                <a:tab algn="l" pos="1485720"/>
                <a:tab algn="l" pos="2400120"/>
                <a:tab algn="l" pos="3314520"/>
                <a:tab algn="l" pos="4228920"/>
                <a:tab algn="l" pos="5143320"/>
                <a:tab algn="l" pos="6057720"/>
                <a:tab algn="l" pos="6972120"/>
                <a:tab algn="l" pos="7886520"/>
                <a:tab algn="l" pos="8800920"/>
                <a:tab algn="l" pos="9715320"/>
              </a:tabLst>
            </a:pPr>
            <a:r>
              <a:rPr b="0" lang="es-AR" sz="3200" spc="-1" strike="noStrike">
                <a:solidFill>
                  <a:srgbClr val="000000"/>
                </a:solidFill>
                <a:latin typeface="Times New Roman"/>
              </a:rPr>
              <a:t>Pulse para editar el formato de texto del esquema</a:t>
            </a:r>
            <a:endParaRPr b="0" lang="es-AR" sz="3200" spc="-1" strike="noStrike">
              <a:solidFill>
                <a:srgbClr val="000000"/>
              </a:solidFill>
              <a:latin typeface="Times New Roman"/>
            </a:endParaRPr>
          </a:p>
          <a:p>
            <a:pPr lvl="1" marL="742680" indent="-285480">
              <a:spcBef>
                <a:spcPts val="697"/>
              </a:spcBef>
              <a:buClr>
                <a:srgbClr val="000000"/>
              </a:buClr>
              <a:buFont typeface="Times New Roman"/>
              <a:buChar char="–"/>
              <a:tabLst>
                <a:tab algn="l" pos="171360"/>
                <a:tab algn="l" pos="1085760"/>
                <a:tab algn="l" pos="2000160"/>
                <a:tab algn="l" pos="2914560"/>
                <a:tab algn="l" pos="3828960"/>
                <a:tab algn="l" pos="4743360"/>
                <a:tab algn="l" pos="5657760"/>
                <a:tab algn="l" pos="6572160"/>
                <a:tab algn="l" pos="7486560"/>
                <a:tab algn="l" pos="8400960"/>
                <a:tab algn="l" pos="9315360"/>
              </a:tabLst>
            </a:pPr>
            <a:r>
              <a:rPr b="0" lang="es-AR" sz="2800" spc="-1" strike="noStrike">
                <a:solidFill>
                  <a:srgbClr val="000000"/>
                </a:solidFill>
                <a:latin typeface="Times New Roman"/>
              </a:rPr>
              <a:t>Segundo nivel del esquema</a:t>
            </a:r>
            <a:endParaRPr b="0" lang="es-AR" sz="2800" spc="-1" strike="noStrike">
              <a:solidFill>
                <a:srgbClr val="000000"/>
              </a:solidFill>
              <a:latin typeface="Times New Roman"/>
            </a:endParaRPr>
          </a:p>
          <a:p>
            <a:pPr lvl="2" marL="1143000" indent="-228600">
              <a:spcBef>
                <a:spcPts val="598"/>
              </a:spcBef>
              <a:buClr>
                <a:srgbClr val="000000"/>
              </a:buClr>
              <a:buFont typeface="Times New Roman"/>
              <a:buChar char="•"/>
              <a:tabLst>
                <a:tab algn="l" pos="685800"/>
                <a:tab algn="l" pos="1600200"/>
                <a:tab algn="l" pos="2514600"/>
                <a:tab algn="l" pos="3429000"/>
                <a:tab algn="l" pos="4343400"/>
                <a:tab algn="l" pos="5257800"/>
                <a:tab algn="l" pos="6172200"/>
                <a:tab algn="l" pos="7086600"/>
                <a:tab algn="l" pos="8001000"/>
                <a:tab algn="l" pos="8915400"/>
              </a:tabLst>
            </a:pPr>
            <a:r>
              <a:rPr b="0" lang="es-AR" sz="2400" spc="-1" strike="noStrike">
                <a:solidFill>
                  <a:srgbClr val="000000"/>
                </a:solidFill>
                <a:latin typeface="Times New Roman"/>
              </a:rPr>
              <a:t>Tercer nivel del esquema</a:t>
            </a:r>
            <a:endParaRPr b="0" lang="es-AR" sz="2400" spc="-1" strike="noStrike">
              <a:solidFill>
                <a:srgbClr val="000000"/>
              </a:solidFill>
              <a:latin typeface="Times New Roman"/>
            </a:endParaRPr>
          </a:p>
          <a:p>
            <a:pPr lvl="3" marL="16002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–"/>
              <a:tabLst>
                <a:tab algn="l" pos="228600"/>
                <a:tab algn="l" pos="1143000"/>
                <a:tab algn="l" pos="2057400"/>
                <a:tab algn="l" pos="2971800"/>
                <a:tab algn="l" pos="3886200"/>
                <a:tab algn="l" pos="4800600"/>
                <a:tab algn="l" pos="5715000"/>
                <a:tab algn="l" pos="6629400"/>
                <a:tab algn="l" pos="7543800"/>
                <a:tab algn="l" pos="8458200"/>
              </a:tabLst>
            </a:pPr>
            <a:r>
              <a:rPr b="0" lang="es-AR" sz="2000" spc="-1" strike="noStrike">
                <a:solidFill>
                  <a:srgbClr val="000000"/>
                </a:solidFill>
                <a:latin typeface="Times New Roman"/>
              </a:rPr>
              <a:t>Cuarto nivel del esquema</a:t>
            </a:r>
            <a:endParaRPr b="0" lang="es-AR" sz="2000" spc="-1" strike="noStrike">
              <a:solidFill>
                <a:srgbClr val="000000"/>
              </a:solidFill>
              <a:latin typeface="Times New Roman"/>
            </a:endParaRPr>
          </a:p>
          <a:p>
            <a:pPr lvl="4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  <a:tabLst>
                <a:tab algn="l" pos="685800"/>
                <a:tab algn="l" pos="1600200"/>
                <a:tab algn="l" pos="2514600"/>
                <a:tab algn="l" pos="3429000"/>
                <a:tab algn="l" pos="4343400"/>
                <a:tab algn="l" pos="5257800"/>
                <a:tab algn="l" pos="6172200"/>
                <a:tab algn="l" pos="7086600"/>
                <a:tab algn="l" pos="8001000"/>
              </a:tabLst>
            </a:pPr>
            <a:r>
              <a:rPr b="0" lang="es-AR" sz="2000" spc="-1" strike="noStrike">
                <a:solidFill>
                  <a:srgbClr val="000000"/>
                </a:solidFill>
                <a:latin typeface="Times New Roman"/>
              </a:rPr>
              <a:t>Quinto nivel del esquema</a:t>
            </a:r>
            <a:endParaRPr b="0" lang="es-AR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  <a:tabLst>
                <a:tab algn="l" pos="685800"/>
                <a:tab algn="l" pos="1600200"/>
                <a:tab algn="l" pos="2514600"/>
                <a:tab algn="l" pos="3429000"/>
                <a:tab algn="l" pos="4343400"/>
                <a:tab algn="l" pos="5257800"/>
                <a:tab algn="l" pos="6172200"/>
                <a:tab algn="l" pos="7086600"/>
                <a:tab algn="l" pos="8001000"/>
              </a:tabLst>
            </a:pPr>
            <a:r>
              <a:rPr b="0" lang="es-AR" sz="2000" spc="-1" strike="noStrike">
                <a:solidFill>
                  <a:srgbClr val="000000"/>
                </a:solidFill>
                <a:latin typeface="Times New Roman"/>
              </a:rPr>
              <a:t>Sexto nivel del esquema</a:t>
            </a:r>
            <a:endParaRPr b="0" lang="es-AR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2057400" indent="-228600">
              <a:spcBef>
                <a:spcPts val="499"/>
              </a:spcBef>
              <a:buClr>
                <a:srgbClr val="000000"/>
              </a:buClr>
              <a:buFont typeface="Times New Roman"/>
              <a:buChar char="»"/>
              <a:tabLst>
                <a:tab algn="l" pos="685800"/>
                <a:tab algn="l" pos="1600200"/>
                <a:tab algn="l" pos="2514600"/>
                <a:tab algn="l" pos="3429000"/>
                <a:tab algn="l" pos="4343400"/>
                <a:tab algn="l" pos="5257800"/>
                <a:tab algn="l" pos="6172200"/>
                <a:tab algn="l" pos="7086600"/>
                <a:tab algn="l" pos="8001000"/>
              </a:tabLst>
            </a:pPr>
            <a:r>
              <a:rPr b="0" lang="es-AR" sz="2000" spc="-1" strike="noStrike">
                <a:solidFill>
                  <a:srgbClr val="000000"/>
                </a:solidFill>
                <a:latin typeface="Times New Roman"/>
              </a:rPr>
              <a:t>Séptimo nivel del esquema</a:t>
            </a:r>
            <a:endParaRPr b="0" lang="es-AR" sz="2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14080" y="8331120"/>
            <a:ext cx="1428840" cy="60984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es-A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331120"/>
            <a:ext cx="2171520" cy="60984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endParaRPr b="0" lang="es-A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331120"/>
            <a:ext cx="1428480" cy="609840"/>
          </a:xfrm>
          <a:prstGeom prst="rect">
            <a:avLst/>
          </a:prstGeom>
        </p:spPr>
        <p:txBody>
          <a:bodyPr lIns="90000" rIns="90000" tIns="46800" bIns="46800">
            <a:no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BAC7A216-4812-4873-8278-39DEE0E0DB1B}" type="slidenum">
              <a:rPr b="0" lang="fr-FR" sz="2400" spc="-1" strike="noStrike">
                <a:solidFill>
                  <a:srgbClr val="000000"/>
                </a:solidFill>
                <a:latin typeface="Times New Roman"/>
              </a:rPr>
              <a:t>&lt;número&gt;</a:t>
            </a:fld>
            <a:endParaRPr b="0" lang="es-AR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517680" y="1692360"/>
            <a:ext cx="2840040" cy="3373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FR" sz="1600" spc="-1" strike="noStrike">
                <a:solidFill>
                  <a:srgbClr val="000000"/>
                </a:solidFill>
                <a:latin typeface="Times New Roman"/>
              </a:rPr>
              <a:t>Descripción detallada:</a:t>
            </a:r>
            <a:endParaRPr b="0" lang="es-AR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3500280" y="2627280"/>
            <a:ext cx="2953080" cy="550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FR" sz="1000" spc="-1" strike="noStrike">
                <a:solidFill>
                  <a:srgbClr val="000000"/>
                </a:solidFill>
                <a:latin typeface="Times New Roman"/>
              </a:rPr>
              <a:t>Modo de </a:t>
            </a:r>
            <a:r>
              <a:rPr b="1" lang="es-AR" sz="1000" spc="-1" strike="noStrike">
                <a:solidFill>
                  <a:srgbClr val="000000"/>
                </a:solidFill>
                <a:latin typeface="Times New Roman"/>
              </a:rPr>
              <a:t>aplicación</a:t>
            </a:r>
            <a:r>
              <a:rPr b="1" lang="fr-FR" sz="10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1" lang="es-AR" sz="1000" spc="-1" strike="noStrike">
                <a:solidFill>
                  <a:srgbClr val="000000"/>
                </a:solidFill>
                <a:latin typeface="Times New Roman"/>
              </a:rPr>
              <a:t>provisional</a:t>
            </a:r>
            <a:r>
              <a:rPr b="1" lang="fr-FR" sz="1000" spc="-1" strike="noStrike">
                <a:solidFill>
                  <a:srgbClr val="000000"/>
                </a:solidFill>
                <a:latin typeface="Times New Roman"/>
              </a:rPr>
              <a:t> /escenario de uso</a:t>
            </a:r>
            <a:endParaRPr b="0" lang="es-AR" sz="10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10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es-A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CustomShape 3"/>
          <p:cNvSpPr/>
          <p:nvPr/>
        </p:nvSpPr>
        <p:spPr>
          <a:xfrm>
            <a:off x="4149720" y="7451640"/>
            <a:ext cx="2303640" cy="428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FR" sz="1100" spc="-1" strike="noStrike">
                <a:solidFill>
                  <a:srgbClr val="000000"/>
                </a:solidFill>
                <a:latin typeface="Times New Roman"/>
              </a:rPr>
              <a:t>Competencias necesarias para</a:t>
            </a:r>
            <a:endParaRPr b="0" lang="es-AR" sz="1100" spc="-1" strike="noStrike">
              <a:solidFill>
                <a:srgbClr val="000000"/>
              </a:solidFill>
              <a:latin typeface="Times New Roman"/>
            </a:endParaRPr>
          </a:p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FR" sz="1100" spc="-1" strike="noStrike">
                <a:solidFill>
                  <a:srgbClr val="000000"/>
                </a:solidFill>
                <a:latin typeface="Times New Roman"/>
              </a:rPr>
              <a:t>desarrollar la idea</a:t>
            </a:r>
            <a:endParaRPr b="0" lang="es-AR" sz="11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CustomShape 4"/>
          <p:cNvSpPr/>
          <p:nvPr/>
        </p:nvSpPr>
        <p:spPr>
          <a:xfrm>
            <a:off x="4221000" y="4499640"/>
            <a:ext cx="177660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FR" sz="1200" spc="-1" strike="noStrike">
                <a:solidFill>
                  <a:srgbClr val="000000"/>
                </a:solidFill>
                <a:latin typeface="Times New Roman"/>
              </a:rPr>
              <a:t>Ventajas / Valor Creado</a:t>
            </a:r>
            <a:endParaRPr b="0" lang="es-A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CustomShape 5"/>
          <p:cNvSpPr/>
          <p:nvPr/>
        </p:nvSpPr>
        <p:spPr>
          <a:xfrm>
            <a:off x="4221000" y="5950080"/>
            <a:ext cx="1704600" cy="2764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FR" sz="1200" spc="-1" strike="noStrike">
                <a:solidFill>
                  <a:srgbClr val="000000"/>
                </a:solidFill>
                <a:latin typeface="Times New Roman"/>
              </a:rPr>
              <a:t>Inconvenientes / Riesgo</a:t>
            </a:r>
            <a:endParaRPr b="0" lang="es-A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46" name="Group 6"/>
          <p:cNvGrpSpPr/>
          <p:nvPr/>
        </p:nvGrpSpPr>
        <p:grpSpPr>
          <a:xfrm>
            <a:off x="457200" y="900000"/>
            <a:ext cx="6019920" cy="470160"/>
            <a:chOff x="457200" y="900000"/>
            <a:chExt cx="6019920" cy="470160"/>
          </a:xfrm>
        </p:grpSpPr>
        <p:sp>
          <p:nvSpPr>
            <p:cNvPr id="47" name="CustomShape 7"/>
            <p:cNvSpPr/>
            <p:nvPr/>
          </p:nvSpPr>
          <p:spPr>
            <a:xfrm>
              <a:off x="476280" y="900000"/>
              <a:ext cx="2027520" cy="39888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000" rIns="90000" tIns="46800" bIns="46800">
              <a:spAutoFit/>
            </a:bodyPr>
            <a:p>
              <a:pPr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fr-FR" sz="2000" spc="-1" strike="noStrike">
                  <a:solidFill>
                    <a:srgbClr val="000000"/>
                  </a:solidFill>
                  <a:latin typeface="Times New Roman"/>
                </a:rPr>
                <a:t>Título de la </a:t>
              </a:r>
              <a:r>
                <a:rPr b="1" lang="fr-FR" sz="2000" spc="-1" strike="noStrike">
                  <a:solidFill>
                    <a:srgbClr val="000000"/>
                  </a:solidFill>
                  <a:latin typeface="Times New Roman"/>
                </a:rPr>
                <a:t>idea:</a:t>
              </a:r>
              <a:endParaRPr b="0" lang="es-AR" sz="2000" spc="-1" strike="noStrike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48" name="CustomShape 8"/>
            <p:cNvSpPr/>
            <p:nvPr/>
          </p:nvSpPr>
          <p:spPr>
            <a:xfrm>
              <a:off x="457200" y="900000"/>
              <a:ext cx="6019920" cy="470160"/>
            </a:xfrm>
            <a:prstGeom prst="rect">
              <a:avLst/>
            </a:prstGeom>
            <a:noFill/>
            <a:ln cap="sq" w="9360">
              <a:solidFill>
                <a:srgbClr val="00000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9" name="CustomShape 9"/>
          <p:cNvSpPr/>
          <p:nvPr/>
        </p:nvSpPr>
        <p:spPr>
          <a:xfrm>
            <a:off x="457200" y="1692360"/>
            <a:ext cx="2971800" cy="2374920"/>
          </a:xfrm>
          <a:prstGeom prst="rect">
            <a:avLst/>
          </a:prstGeom>
          <a:noFill/>
          <a:ln cap="sq"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CustomShape 10"/>
          <p:cNvSpPr/>
          <p:nvPr/>
        </p:nvSpPr>
        <p:spPr>
          <a:xfrm>
            <a:off x="476280" y="4427640"/>
            <a:ext cx="3600360" cy="4176720"/>
          </a:xfrm>
          <a:prstGeom prst="rect">
            <a:avLst/>
          </a:prstGeom>
          <a:noFill/>
          <a:ln cap="sq"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11"/>
          <p:cNvSpPr/>
          <p:nvPr/>
        </p:nvSpPr>
        <p:spPr>
          <a:xfrm>
            <a:off x="4202280" y="4500720"/>
            <a:ext cx="2395440" cy="1223640"/>
          </a:xfrm>
          <a:prstGeom prst="rect">
            <a:avLst/>
          </a:prstGeom>
          <a:noFill/>
          <a:ln cap="sq"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12"/>
          <p:cNvSpPr/>
          <p:nvPr/>
        </p:nvSpPr>
        <p:spPr>
          <a:xfrm>
            <a:off x="503280" y="4643280"/>
            <a:ext cx="2255040" cy="307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 algn="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FR" sz="1400" spc="-1" strike="noStrike">
                <a:solidFill>
                  <a:srgbClr val="000000"/>
                </a:solidFill>
                <a:latin typeface="Times New Roman"/>
              </a:rPr>
              <a:t>Diseño / Imagen / Esquema</a:t>
            </a:r>
            <a:endParaRPr b="0" lang="es-A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3" name="CustomShape 13"/>
          <p:cNvSpPr/>
          <p:nvPr/>
        </p:nvSpPr>
        <p:spPr>
          <a:xfrm>
            <a:off x="4221000" y="6002280"/>
            <a:ext cx="2376720" cy="1162080"/>
          </a:xfrm>
          <a:prstGeom prst="rect">
            <a:avLst/>
          </a:prstGeom>
          <a:noFill/>
          <a:ln cap="sq"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14"/>
          <p:cNvSpPr/>
          <p:nvPr/>
        </p:nvSpPr>
        <p:spPr>
          <a:xfrm>
            <a:off x="228600" y="304920"/>
            <a:ext cx="6400800" cy="8610480"/>
          </a:xfrm>
          <a:prstGeom prst="rect">
            <a:avLst/>
          </a:prstGeom>
          <a:noFill/>
          <a:ln cap="sq"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15"/>
          <p:cNvSpPr/>
          <p:nvPr/>
        </p:nvSpPr>
        <p:spPr>
          <a:xfrm>
            <a:off x="3500280" y="1789200"/>
            <a:ext cx="2356920" cy="261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FR" sz="1100" spc="-1" strike="noStrike">
                <a:solidFill>
                  <a:srgbClr val="000000"/>
                </a:solidFill>
                <a:latin typeface="Times New Roman"/>
              </a:rPr>
              <a:t>Meta deseada (objetivo en el cliente)</a:t>
            </a:r>
            <a:endParaRPr b="0" lang="es-AR" sz="11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CustomShape 16"/>
          <p:cNvSpPr/>
          <p:nvPr/>
        </p:nvSpPr>
        <p:spPr>
          <a:xfrm>
            <a:off x="3500280" y="1692360"/>
            <a:ext cx="2953080" cy="792000"/>
          </a:xfrm>
          <a:prstGeom prst="rect">
            <a:avLst/>
          </a:prstGeom>
          <a:noFill/>
          <a:ln cap="sq"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17"/>
          <p:cNvSpPr/>
          <p:nvPr/>
        </p:nvSpPr>
        <p:spPr>
          <a:xfrm>
            <a:off x="439200" y="324000"/>
            <a:ext cx="4237560" cy="45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fr-FR" sz="2400" spc="-1" strike="noStrike">
                <a:solidFill>
                  <a:srgbClr val="000000"/>
                </a:solidFill>
                <a:latin typeface="Times New Roman"/>
              </a:rPr>
              <a:t>Equipo : </a:t>
            </a:r>
            <a:r>
              <a:rPr b="0" lang="fr-FR" sz="2400" spc="-1" strike="noStrike">
                <a:solidFill>
                  <a:srgbClr val="000000"/>
                </a:solidFill>
                <a:latin typeface="Times New Roman"/>
              </a:rPr>
              <a:t>	</a:t>
            </a:r>
            <a:r>
              <a:rPr b="0" lang="fr-FR" sz="2400" spc="-1" strike="noStrike">
                <a:solidFill>
                  <a:srgbClr val="000000"/>
                </a:solidFill>
                <a:latin typeface="Times New Roman"/>
              </a:rPr>
              <a:t>Tema:                   </a:t>
            </a:r>
            <a:endParaRPr b="0" lang="es-AR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CustomShape 18"/>
          <p:cNvSpPr/>
          <p:nvPr/>
        </p:nvSpPr>
        <p:spPr>
          <a:xfrm>
            <a:off x="5157360" y="374040"/>
            <a:ext cx="1034640" cy="4899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>
            <a:sp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fr-FR" sz="1300" spc="-1" strike="noStrike">
                <a:solidFill>
                  <a:srgbClr val="000000"/>
                </a:solidFill>
                <a:latin typeface="Times New Roman"/>
              </a:rPr>
              <a:t>FICHA IDEA</a:t>
            </a:r>
            <a:endParaRPr b="0" lang="es-AR" sz="13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9" name="CustomShape 19"/>
          <p:cNvSpPr/>
          <p:nvPr/>
        </p:nvSpPr>
        <p:spPr>
          <a:xfrm>
            <a:off x="3500280" y="2627280"/>
            <a:ext cx="2953080" cy="1440000"/>
          </a:xfrm>
          <a:prstGeom prst="rect">
            <a:avLst/>
          </a:prstGeom>
          <a:noFill/>
          <a:ln cap="sq"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20"/>
          <p:cNvSpPr/>
          <p:nvPr/>
        </p:nvSpPr>
        <p:spPr>
          <a:xfrm>
            <a:off x="4292640" y="7451640"/>
            <a:ext cx="2252520" cy="1152720"/>
          </a:xfrm>
          <a:prstGeom prst="rect">
            <a:avLst/>
          </a:prstGeom>
          <a:noFill/>
          <a:ln cap="sq"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" descr=""/>
          <p:cNvPicPr/>
          <p:nvPr/>
        </p:nvPicPr>
        <p:blipFill>
          <a:blip r:embed="rId1"/>
          <a:stretch/>
        </p:blipFill>
        <p:spPr>
          <a:xfrm rot="16194000">
            <a:off x="-337320" y="1573200"/>
            <a:ext cx="7875720" cy="6035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</TotalTime>
  <Application>LibreOffice/6.4.7.2$Linux_X86_64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2001-02-21T07:55:59Z</dcterms:created>
  <dc:creator>ENSGSI</dc:creator>
  <dc:description/>
  <dc:language>es-AR</dc:language>
  <cp:lastModifiedBy>Ricardo Palma</cp:lastModifiedBy>
  <dcterms:modified xsi:type="dcterms:W3CDTF">2022-11-24T13:42:17Z</dcterms:modified>
  <cp:revision>22</cp:revision>
  <dc:subject/>
  <dc:title>Présentation PowerPoint</dc:title>
</cp:coreProperties>
</file>